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74" r:id="rId6"/>
    <p:sldId id="275" r:id="rId7"/>
    <p:sldId id="276" r:id="rId8"/>
    <p:sldId id="278" r:id="rId9"/>
    <p:sldId id="279" r:id="rId10"/>
    <p:sldId id="277" r:id="rId11"/>
    <p:sldId id="260" r:id="rId12"/>
    <p:sldId id="261" r:id="rId13"/>
    <p:sldId id="263" r:id="rId14"/>
    <p:sldId id="264" r:id="rId15"/>
    <p:sldId id="265" r:id="rId16"/>
    <p:sldId id="266" r:id="rId17"/>
    <p:sldId id="269" r:id="rId18"/>
    <p:sldId id="267" r:id="rId19"/>
    <p:sldId id="268" r:id="rId20"/>
    <p:sldId id="270" r:id="rId21"/>
    <p:sldId id="271" r:id="rId22"/>
    <p:sldId id="272" r:id="rId23"/>
    <p:sldId id="273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12" d="100"/>
          <a:sy n="112" d="100"/>
        </p:scale>
        <p:origin x="-1260" y="-3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" Target="slide19.xml"/><Relationship Id="rId7" Type="http://schemas.openxmlformats.org/officeDocument/2006/relationships/slide" Target="slide8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1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slide" Target="slide17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slide" Target="slide18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slide" Target="slide20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slide" Target="slide10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slide" Target="slide17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2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36.jpe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slide" Target="slide20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slide" Target="slide1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1.jpeg"/><Relationship Id="rId7" Type="http://schemas.openxmlformats.org/officeDocument/2006/relationships/slide" Target="slide10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slide" Target="slide8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hlinkClick r:id="" action="ppaction://hlinkshowjump?jump=nextslide"/>
          </p:cNvPr>
          <p:cNvSpPr/>
          <p:nvPr/>
        </p:nvSpPr>
        <p:spPr>
          <a:xfrm>
            <a:off x="4000496" y="2786064"/>
            <a:ext cx="1428760" cy="21431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选择选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9" y="1357304"/>
            <a:ext cx="428628" cy="171451"/>
          </a:xfrm>
          <a:prstGeom prst="rect">
            <a:avLst/>
          </a:prstGeom>
        </p:spPr>
      </p:pic>
      <p:pic>
        <p:nvPicPr>
          <p:cNvPr id="5" name="图片 4" descr="编辑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8" y="2643188"/>
            <a:ext cx="412750" cy="139700"/>
          </a:xfrm>
          <a:prstGeom prst="rect">
            <a:avLst/>
          </a:prstGeom>
        </p:spPr>
      </p:pic>
      <p:pic>
        <p:nvPicPr>
          <p:cNvPr id="6" name="图片 5" descr="编辑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139" y="3243823"/>
            <a:ext cx="412750" cy="139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72396" y="2214560"/>
            <a:ext cx="78581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hlinkClick r:id="rId6" action="ppaction://hlinksldjump"/>
              </a:rPr>
              <a:t>返回</a:t>
            </a:r>
            <a:endParaRPr lang="zh-CN" altLang="en-US" dirty="0"/>
          </a:p>
        </p:txBody>
      </p:sp>
      <p:pic>
        <p:nvPicPr>
          <p:cNvPr id="9" name="图片 8" descr="保存.jp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950" y="4500576"/>
            <a:ext cx="499872" cy="176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查看详细信息.jp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rcRect t="50000" r="80851"/>
          <a:stretch>
            <a:fillRect/>
          </a:stretch>
        </p:blipFill>
        <p:spPr>
          <a:xfrm>
            <a:off x="3214678" y="1428742"/>
            <a:ext cx="642942" cy="71438"/>
          </a:xfrm>
          <a:prstGeom prst="rect">
            <a:avLst/>
          </a:prstGeom>
        </p:spPr>
      </p:pic>
      <p:pic>
        <p:nvPicPr>
          <p:cNvPr id="5" name="图片 4" descr="查看详细信息.jp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rcRect t="50000" r="80851"/>
          <a:stretch>
            <a:fillRect/>
          </a:stretch>
        </p:blipFill>
        <p:spPr>
          <a:xfrm>
            <a:off x="3214678" y="1546729"/>
            <a:ext cx="642942" cy="71438"/>
          </a:xfrm>
          <a:prstGeom prst="rect">
            <a:avLst/>
          </a:prstGeom>
        </p:spPr>
      </p:pic>
      <p:pic>
        <p:nvPicPr>
          <p:cNvPr id="6" name="图片 5" descr="查看详细信息.jp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rcRect t="50000" r="80851"/>
          <a:stretch>
            <a:fillRect/>
          </a:stretch>
        </p:blipFill>
        <p:spPr>
          <a:xfrm>
            <a:off x="3210465" y="1656289"/>
            <a:ext cx="642942" cy="71438"/>
          </a:xfrm>
          <a:prstGeom prst="rect">
            <a:avLst/>
          </a:prstGeom>
        </p:spPr>
      </p:pic>
      <p:pic>
        <p:nvPicPr>
          <p:cNvPr id="15" name="图片 14" descr="选择选.jp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88" y="1357304"/>
            <a:ext cx="357188" cy="142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退出.jp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6" y="4786329"/>
            <a:ext cx="428628" cy="145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4714876" y="2643188"/>
            <a:ext cx="428628" cy="1171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hlinkClick r:id="" action="ppaction://hlinkshowjump?jump=nextslide"/>
          </p:cNvPr>
          <p:cNvSpPr/>
          <p:nvPr/>
        </p:nvSpPr>
        <p:spPr>
          <a:xfrm>
            <a:off x="6357950" y="2643188"/>
            <a:ext cx="500066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hlinkClick r:id="" action="ppaction://hlinkshowjump?jump=nextslide"/>
          </p:cNvPr>
          <p:cNvSpPr/>
          <p:nvPr/>
        </p:nvSpPr>
        <p:spPr>
          <a:xfrm>
            <a:off x="6357950" y="2643188"/>
            <a:ext cx="428628" cy="142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6357950" y="2571750"/>
            <a:ext cx="428628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编辑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950" y="2643188"/>
            <a:ext cx="422134" cy="142876"/>
          </a:xfrm>
          <a:prstGeom prst="rect">
            <a:avLst/>
          </a:prstGeom>
        </p:spPr>
      </p:pic>
      <p:pic>
        <p:nvPicPr>
          <p:cNvPr id="6" name="图片 5" descr="查看.jp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64" y="3455794"/>
            <a:ext cx="269938" cy="101227"/>
          </a:xfrm>
          <a:prstGeom prst="rect">
            <a:avLst/>
          </a:prstGeom>
        </p:spPr>
      </p:pic>
      <p:sp>
        <p:nvSpPr>
          <p:cNvPr id="7" name="矩形 6">
            <a:hlinkClick r:id="rId7" action="ppaction://hlinksldjump"/>
          </p:cNvPr>
          <p:cNvSpPr/>
          <p:nvPr/>
        </p:nvSpPr>
        <p:spPr>
          <a:xfrm>
            <a:off x="6429388" y="3214692"/>
            <a:ext cx="357190" cy="1428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选择选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7" y="1500180"/>
            <a:ext cx="357189" cy="142876"/>
          </a:xfrm>
          <a:prstGeom prst="rect">
            <a:avLst/>
          </a:prstGeom>
        </p:spPr>
      </p:pic>
      <p:pic>
        <p:nvPicPr>
          <p:cNvPr id="5" name="图片 4" descr="保存.jp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950" y="4491864"/>
            <a:ext cx="428628" cy="151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8926" y="3856504"/>
            <a:ext cx="1285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/>
              <a:t>车不走了</a:t>
            </a:r>
            <a:endParaRPr lang="zh-CN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查看0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64" y="1785932"/>
            <a:ext cx="364334" cy="142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确定0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86064"/>
            <a:ext cx="408432" cy="134112"/>
          </a:xfrm>
          <a:prstGeom prst="rect">
            <a:avLst/>
          </a:prstGeom>
        </p:spPr>
      </p:pic>
      <p:pic>
        <p:nvPicPr>
          <p:cNvPr id="5" name="图片 4" descr="取消.jp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28" y="2786064"/>
            <a:ext cx="408432" cy="146304"/>
          </a:xfrm>
          <a:prstGeom prst="rect">
            <a:avLst/>
          </a:prstGeom>
        </p:spPr>
      </p:pic>
      <p:pic>
        <p:nvPicPr>
          <p:cNvPr id="6" name="图片 5" descr="取消.jp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944" y="2547858"/>
            <a:ext cx="408432" cy="146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6446" y="2428874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填完后覆盖情况</a:t>
            </a:r>
            <a:endParaRPr lang="zh-CN" altLang="en-US" b="1" dirty="0"/>
          </a:p>
        </p:txBody>
      </p:sp>
      <p:cxnSp>
        <p:nvCxnSpPr>
          <p:cNvPr id="9" name="直接连接符 8"/>
          <p:cNvCxnSpPr>
            <a:stCxn id="6" idx="3"/>
          </p:cNvCxnSpPr>
          <p:nvPr/>
        </p:nvCxnSpPr>
        <p:spPr>
          <a:xfrm flipV="1">
            <a:off x="5401376" y="2571750"/>
            <a:ext cx="527946" cy="4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71078" y="2912968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查询后覆盖情况</a:t>
            </a:r>
            <a:endParaRPr lang="zh-CN" altLang="en-US" b="1" dirty="0"/>
          </a:p>
        </p:txBody>
      </p:sp>
      <p:cxnSp>
        <p:nvCxnSpPr>
          <p:cNvPr id="12" name="直接箭头连接符 11"/>
          <p:cNvCxnSpPr>
            <a:stCxn id="5" idx="3"/>
            <a:endCxn id="10" idx="1"/>
          </p:cNvCxnSpPr>
          <p:nvPr/>
        </p:nvCxnSpPr>
        <p:spPr>
          <a:xfrm>
            <a:off x="5409060" y="2859216"/>
            <a:ext cx="362018" cy="2384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3--3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46" y="928676"/>
            <a:ext cx="714380" cy="558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编辑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8" y="4500576"/>
            <a:ext cx="422133" cy="142876"/>
          </a:xfrm>
          <a:prstGeom prst="rect">
            <a:avLst/>
          </a:prstGeom>
        </p:spPr>
      </p:pic>
      <p:pic>
        <p:nvPicPr>
          <p:cNvPr id="6" name="图片 5" descr="上传.jp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714362"/>
            <a:ext cx="214314" cy="163658"/>
          </a:xfrm>
          <a:prstGeom prst="rect">
            <a:avLst/>
          </a:prstGeom>
        </p:spPr>
      </p:pic>
      <p:pic>
        <p:nvPicPr>
          <p:cNvPr id="7" name="图片 6" descr="查看.jp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64" y="3429006"/>
            <a:ext cx="341376" cy="128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确定qqq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34" y="2786064"/>
            <a:ext cx="408432" cy="146304"/>
          </a:xfrm>
          <a:prstGeom prst="rect">
            <a:avLst/>
          </a:prstGeom>
        </p:spPr>
      </p:pic>
      <p:pic>
        <p:nvPicPr>
          <p:cNvPr id="6" name="图片 5" descr="却小a.jp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786064"/>
            <a:ext cx="408432" cy="134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3143240" y="1285866"/>
            <a:ext cx="371477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15206" y="3214692"/>
            <a:ext cx="1428760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回到</a:t>
            </a:r>
            <a:r>
              <a:rPr lang="zh-CN" altLang="en-US" dirty="0" smtClean="0">
                <a:hlinkClick r:id="rId4" action="ppaction://hlinksldjump"/>
              </a:rPr>
              <a:t>开始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071670" y="1000114"/>
            <a:ext cx="642942" cy="1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71670" y="958324"/>
            <a:ext cx="7143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" dirty="0" smtClean="0">
                <a:hlinkMouseOver r:id="" action="ppaction://hlinkshowjump?jump=nextslide"/>
              </a:rPr>
              <a:t>创建</a:t>
            </a:r>
            <a:r>
              <a:rPr lang="zh-CN" altLang="en-US" sz="600" dirty="0" smtClean="0"/>
              <a:t>维修单</a:t>
            </a:r>
            <a:endParaRPr lang="zh-CN" altLang="en-US" sz="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0000000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298" y="1142990"/>
            <a:ext cx="2143140" cy="143826"/>
          </a:xfrm>
          <a:prstGeom prst="rect">
            <a:avLst/>
          </a:prstGeom>
        </p:spPr>
      </p:pic>
      <p:pic>
        <p:nvPicPr>
          <p:cNvPr id="5" name="图片 4" descr="保存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322" y="1857370"/>
            <a:ext cx="499872" cy="176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保存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2" y="1928808"/>
            <a:ext cx="499872" cy="176784"/>
          </a:xfrm>
          <a:prstGeom prst="rect">
            <a:avLst/>
          </a:prstGeom>
        </p:spPr>
      </p:pic>
      <p:pic>
        <p:nvPicPr>
          <p:cNvPr id="6" name="图片 5" descr="000000000.jp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26" y="1214428"/>
            <a:ext cx="2143140" cy="143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编辑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36" y="1928808"/>
            <a:ext cx="500066" cy="169253"/>
          </a:xfrm>
          <a:prstGeom prst="rect">
            <a:avLst/>
          </a:prstGeom>
        </p:spPr>
      </p:pic>
      <p:pic>
        <p:nvPicPr>
          <p:cNvPr id="5" name="图片 4" descr="000000000.jp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926" y="1214428"/>
            <a:ext cx="2143140" cy="143826"/>
          </a:xfrm>
          <a:prstGeom prst="rect">
            <a:avLst/>
          </a:prstGeom>
        </p:spPr>
      </p:pic>
      <p:pic>
        <p:nvPicPr>
          <p:cNvPr id="6" name="图片 5" descr="保存.jp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949" y="2500312"/>
            <a:ext cx="605991" cy="214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编辑.jp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2" y="2500312"/>
            <a:ext cx="571505" cy="193432"/>
          </a:xfrm>
          <a:prstGeom prst="rect">
            <a:avLst/>
          </a:prstGeom>
        </p:spPr>
      </p:pic>
      <p:pic>
        <p:nvPicPr>
          <p:cNvPr id="5" name="图片 4" descr="编辑.jp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1" y="1878252"/>
            <a:ext cx="571505" cy="193432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6929454" y="2000246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929454" y="2357436"/>
            <a:ext cx="1071570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330" y="1214428"/>
            <a:ext cx="1928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情景设定：这个时候想用查找历史信息</a:t>
            </a:r>
            <a:endParaRPr lang="zh-CN" altLang="en-US" b="1" dirty="0"/>
          </a:p>
        </p:txBody>
      </p:sp>
      <p:pic>
        <p:nvPicPr>
          <p:cNvPr id="12" name="图片 11" descr="保存.jp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12" y="3857634"/>
            <a:ext cx="499872" cy="176784"/>
          </a:xfrm>
          <a:prstGeom prst="rect">
            <a:avLst/>
          </a:prstGeom>
        </p:spPr>
      </p:pic>
      <p:pic>
        <p:nvPicPr>
          <p:cNvPr id="13" name="图片 12" descr="000000000.jp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8926" y="1142990"/>
            <a:ext cx="3260728" cy="22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编辑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7" y="3786196"/>
            <a:ext cx="500066" cy="169253"/>
          </a:xfrm>
          <a:prstGeom prst="rect">
            <a:avLst/>
          </a:prstGeom>
        </p:spPr>
      </p:pic>
      <p:pic>
        <p:nvPicPr>
          <p:cNvPr id="5" name="图片 4" descr="编辑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794" y="2295493"/>
            <a:ext cx="500066" cy="169253"/>
          </a:xfrm>
          <a:prstGeom prst="rect">
            <a:avLst/>
          </a:prstGeom>
        </p:spPr>
      </p:pic>
      <p:pic>
        <p:nvPicPr>
          <p:cNvPr id="6" name="图片 5" descr="编辑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74" y="1726874"/>
            <a:ext cx="500066" cy="169253"/>
          </a:xfrm>
          <a:prstGeom prst="rect">
            <a:avLst/>
          </a:prstGeom>
        </p:spPr>
      </p:pic>
      <p:pic>
        <p:nvPicPr>
          <p:cNvPr id="7" name="图片 6" descr="上传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0562" y="714362"/>
            <a:ext cx="209211" cy="159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确定qqq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48" y="2786064"/>
            <a:ext cx="408432" cy="146304"/>
          </a:xfrm>
          <a:prstGeom prst="rect">
            <a:avLst/>
          </a:prstGeom>
        </p:spPr>
      </p:pic>
      <p:pic>
        <p:nvPicPr>
          <p:cNvPr id="5" name="图片 4" descr="却小a.jpg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2" y="2786064"/>
            <a:ext cx="408432" cy="134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29</Words>
  <PresentationFormat>全屏显示(16:9)</PresentationFormat>
  <Paragraphs>7</Paragraphs>
  <Slides>23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cc</dc:creator>
  <cp:lastModifiedBy>cc</cp:lastModifiedBy>
  <cp:revision>22</cp:revision>
  <dcterms:created xsi:type="dcterms:W3CDTF">2013-07-19T10:10:52Z</dcterms:created>
  <dcterms:modified xsi:type="dcterms:W3CDTF">2013-07-19T13:39:09Z</dcterms:modified>
</cp:coreProperties>
</file>